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2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88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37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9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5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99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26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04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8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82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46B2-D986-4E74-A649-A26FF879E47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4BF0-3A67-44A8-A424-5283EBF6A6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11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xto, Forma&#10;&#10;Descrição gerada automaticamente">
            <a:extLst>
              <a:ext uri="{FF2B5EF4-FFF2-40B4-BE49-F238E27FC236}">
                <a16:creationId xmlns:a16="http://schemas.microsoft.com/office/drawing/2014/main" id="{51B00A7C-CC68-63B6-DEAA-B022917290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3C55211-5E38-1CB5-95AA-AF41C4FF8A82}"/>
              </a:ext>
            </a:extLst>
          </p:cNvPr>
          <p:cNvSpPr txBox="1"/>
          <p:nvPr/>
        </p:nvSpPr>
        <p:spPr>
          <a:xfrm>
            <a:off x="1112808" y="2656936"/>
            <a:ext cx="696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BCF8B37-2BE6-246C-F277-312033116078}"/>
              </a:ext>
            </a:extLst>
          </p:cNvPr>
          <p:cNvSpPr txBox="1"/>
          <p:nvPr/>
        </p:nvSpPr>
        <p:spPr>
          <a:xfrm>
            <a:off x="5995358" y="5063706"/>
            <a:ext cx="251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Autores: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61BF41E-1E68-9B07-28A9-6B5C68414D99}"/>
              </a:ext>
            </a:extLst>
          </p:cNvPr>
          <p:cNvSpPr/>
          <p:nvPr/>
        </p:nvSpPr>
        <p:spPr>
          <a:xfrm>
            <a:off x="7699075" y="6242014"/>
            <a:ext cx="118613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52E9155-F6CE-445D-5B01-489B477A3B10}"/>
              </a:ext>
            </a:extLst>
          </p:cNvPr>
          <p:cNvSpPr txBox="1"/>
          <p:nvPr/>
        </p:nvSpPr>
        <p:spPr>
          <a:xfrm>
            <a:off x="7673196" y="6288180"/>
            <a:ext cx="1871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Logo institucional </a:t>
            </a:r>
          </a:p>
        </p:txBody>
      </p:sp>
    </p:spTree>
    <p:extLst>
      <p:ext uri="{BB962C8B-B14F-4D97-AF65-F5344CB8AC3E}">
        <p14:creationId xmlns:p14="http://schemas.microsoft.com/office/powerpoint/2010/main" val="382824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Padrão do plano de fundo&#10;&#10;Descrição gerada automaticamente">
            <a:extLst>
              <a:ext uri="{FF2B5EF4-FFF2-40B4-BE49-F238E27FC236}">
                <a16:creationId xmlns:a16="http://schemas.microsoft.com/office/drawing/2014/main" id="{BCC97D85-4A8B-7A6B-8DA6-70CCAAA0D4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7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 Lacerda</dc:creator>
  <cp:lastModifiedBy>Ana Paula Lacerda</cp:lastModifiedBy>
  <cp:revision>1</cp:revision>
  <dcterms:created xsi:type="dcterms:W3CDTF">2023-06-19T21:25:47Z</dcterms:created>
  <dcterms:modified xsi:type="dcterms:W3CDTF">2023-06-19T21:36:17Z</dcterms:modified>
</cp:coreProperties>
</file>